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3" r:id="rId2"/>
    <p:sldId id="451" r:id="rId3"/>
  </p:sldIdLst>
  <p:sldSz cx="12192000" cy="6858000"/>
  <p:notesSz cx="6888163" cy="100187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f Nur DEMIREL" initials="END" lastIdx="1" clrIdx="0">
    <p:extLst>
      <p:ext uri="{19B8F6BF-5375-455C-9EA6-DF929625EA0E}">
        <p15:presenceInfo xmlns:p15="http://schemas.microsoft.com/office/powerpoint/2012/main" userId="S-1-5-21-1860807268-4016949640-702655556-1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085"/>
    <a:srgbClr val="6600CC"/>
    <a:srgbClr val="401B55"/>
    <a:srgbClr val="11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/>
            </a:lvl1pPr>
          </a:lstStyle>
          <a:p>
            <a:fld id="{E789DE4D-20DF-43DE-9BB9-C2D8F2DC406C}" type="datetimeFigureOut">
              <a:rPr lang="tr-TR" smtClean="0"/>
              <a:t>22.05.2026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/>
            </a:lvl1pPr>
          </a:lstStyle>
          <a:p>
            <a:fld id="{0B003F7E-1DE3-4C5D-AA06-9E26727715D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753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8B0B48-A491-CC06-3F9F-4C5C68AD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xmlns="" id="{04AB034E-C44E-E89F-D910-038341C0C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xmlns="" id="{FD4EF182-83CF-57A8-54E4-B2E703B61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05ADEDB-AC4F-318B-598C-A22FD146E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00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8B0B48-A491-CC06-3F9F-4C5C68AD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xmlns="" id="{04AB034E-C44E-E89F-D910-038341C0C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xmlns="" id="{FD4EF182-83CF-57A8-54E4-B2E703B61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05ADEDB-AC4F-318B-598C-A22FD146E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6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DA6D-A8AF-422B-B90B-0F50A2ADB821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8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5169-4AEF-4331-8FF2-3C9F253580B7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7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6CA6-9C65-45DF-B9D8-63E19D50E0C6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410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C852-FA21-4DB6-9B78-437C1D6047AB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242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1C5-CC56-4F6B-B5BC-9C4EE48B28BF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7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E20-C898-4AEC-9B53-8CE46231A641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41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752F-B2FF-40B2-B920-F0C12E1C7210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5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8099-1D39-4044-8BC3-49F09D635D4D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93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5055-635E-4841-9395-DE4763DCF0F6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822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BB07-157E-4ECD-ACBF-0DE6806A4704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06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5688-9277-4EA2-B9EE-4C2A3A91263A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303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972C-9118-4692-A93A-1866D8BECDDB}" type="datetime1">
              <a:rPr lang="tr-TR" smtClean="0"/>
              <a:t>22.05.2026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1D4570-EB65-A07D-7778-BC5A8450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xmlns="" id="{EF35DDA5-B4DD-129B-8C9F-F9AD3EE8AB55}"/>
              </a:ext>
            </a:extLst>
          </p:cNvPr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xmlns="" id="{DE68CF68-5A15-8E40-F886-0EB42B30964A}"/>
              </a:ext>
            </a:extLst>
          </p:cNvPr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xmlns="" id="{8BD3AA92-946B-2777-9B6E-823251A14F88}"/>
              </a:ext>
            </a:extLst>
          </p:cNvPr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407822AC-C409-FD11-603E-799085B09364}"/>
              </a:ext>
            </a:extLst>
          </p:cNvPr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xmlns="" id="{A9FF7F8D-5470-A823-F927-A47E7C25ECE1}"/>
              </a:ext>
            </a:extLst>
          </p:cNvPr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6588612-B899-AB07-B662-575BAD032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CA40A469-31BE-DE5B-5A59-3C4317B77289}"/>
              </a:ext>
            </a:extLst>
          </p:cNvPr>
          <p:cNvSpPr txBox="1"/>
          <p:nvPr/>
        </p:nvSpPr>
        <p:spPr>
          <a:xfrm>
            <a:off x="195942" y="48326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603085"/>
                </a:solidFill>
              </a:rPr>
              <a:t> </a:t>
            </a:r>
            <a:r>
              <a:rPr lang="tr-TR" sz="1400" b="1" dirty="0">
                <a:solidFill>
                  <a:srgbClr val="603085"/>
                </a:solidFill>
              </a:rPr>
              <a:t>İlimiz, Altınordu  İlçesi Saray Mahallesi 363 ada 8 parsel  1/5000 Ölçekli Nazım İmar Planı Değişikliği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0BCD9D3-616A-919B-33E8-D4BB3125382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05125" y="1055046"/>
            <a:ext cx="19039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A5A6822-576A-E20D-3E28-3504D53381F2}"/>
              </a:ext>
            </a:extLst>
          </p:cNvPr>
          <p:cNvSpPr txBox="1"/>
          <p:nvPr/>
        </p:nvSpPr>
        <p:spPr>
          <a:xfrm>
            <a:off x="1776275" y="4522356"/>
            <a:ext cx="292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Mevcut Nazım İmar Planı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77EA1C66-B89A-26C8-7E66-4059DC47CAD8}"/>
              </a:ext>
            </a:extLst>
          </p:cNvPr>
          <p:cNvSpPr txBox="1"/>
          <p:nvPr/>
        </p:nvSpPr>
        <p:spPr>
          <a:xfrm>
            <a:off x="7113006" y="4571582"/>
            <a:ext cx="403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Nazım İmar Planı Değişikliği Teklifi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9" y="775591"/>
            <a:ext cx="5356418" cy="37810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76" y="782783"/>
            <a:ext cx="5339406" cy="37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7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1D4570-EB65-A07D-7778-BC5A8450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xmlns="" id="{EF35DDA5-B4DD-129B-8C9F-F9AD3EE8AB55}"/>
              </a:ext>
            </a:extLst>
          </p:cNvPr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xmlns="" id="{DE68CF68-5A15-8E40-F886-0EB42B30964A}"/>
              </a:ext>
            </a:extLst>
          </p:cNvPr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xmlns="" id="{8BD3AA92-946B-2777-9B6E-823251A14F88}"/>
              </a:ext>
            </a:extLst>
          </p:cNvPr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407822AC-C409-FD11-603E-799085B09364}"/>
              </a:ext>
            </a:extLst>
          </p:cNvPr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xmlns="" id="{A9FF7F8D-5470-A823-F927-A47E7C25ECE1}"/>
              </a:ext>
            </a:extLst>
          </p:cNvPr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6588612-B899-AB07-B662-575BAD032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CA40A469-31BE-DE5B-5A59-3C4317B77289}"/>
              </a:ext>
            </a:extLst>
          </p:cNvPr>
          <p:cNvSpPr txBox="1"/>
          <p:nvPr/>
        </p:nvSpPr>
        <p:spPr>
          <a:xfrm>
            <a:off x="195942" y="48326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603085"/>
                </a:solidFill>
              </a:rPr>
              <a:t> </a:t>
            </a:r>
            <a:r>
              <a:rPr lang="tr-TR" sz="1400" b="1" dirty="0">
                <a:solidFill>
                  <a:srgbClr val="603085"/>
                </a:solidFill>
              </a:rPr>
              <a:t>İlimiz, Çatalpınar İlçesi Kıran Mahallesi 183 ada 48 parsel  1/5000 Ölçekli Nazım İmar Planı Değişikliği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0BCD9D3-616A-919B-33E8-D4BB3125382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05125" y="1055046"/>
            <a:ext cx="19039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A5A6822-576A-E20D-3E28-3504D53381F2}"/>
              </a:ext>
            </a:extLst>
          </p:cNvPr>
          <p:cNvSpPr txBox="1"/>
          <p:nvPr/>
        </p:nvSpPr>
        <p:spPr>
          <a:xfrm>
            <a:off x="1779622" y="4966911"/>
            <a:ext cx="292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Mevcut Nazım İmar Planı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77EA1C66-B89A-26C8-7E66-4059DC47CAD8}"/>
              </a:ext>
            </a:extLst>
          </p:cNvPr>
          <p:cNvSpPr txBox="1"/>
          <p:nvPr/>
        </p:nvSpPr>
        <p:spPr>
          <a:xfrm>
            <a:off x="7183036" y="4966911"/>
            <a:ext cx="403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Nazım İmar Planı Değişikliği Teklifi</a:t>
            </a:r>
          </a:p>
        </p:txBody>
      </p:sp>
      <p:pic>
        <p:nvPicPr>
          <p:cNvPr id="3074" name="Resim 31">
            <a:extLst>
              <a:ext uri="{FF2B5EF4-FFF2-40B4-BE49-F238E27FC236}">
                <a16:creationId xmlns:a16="http://schemas.microsoft.com/office/drawing/2014/main" xmlns="" id="{C2AE44D0-DA3A-45EF-85B4-1AD15050A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747" r="15092" b="4171"/>
          <a:stretch/>
        </p:blipFill>
        <p:spPr bwMode="auto">
          <a:xfrm>
            <a:off x="496425" y="1470731"/>
            <a:ext cx="5559924" cy="343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452">
            <a:extLst>
              <a:ext uri="{FF2B5EF4-FFF2-40B4-BE49-F238E27FC236}">
                <a16:creationId xmlns:a16="http://schemas.microsoft.com/office/drawing/2014/main" xmlns="" id="{A97F9FB5-0BC5-4317-A3BD-B01624A45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t="2212" r="2284" b="3364"/>
          <a:stretch/>
        </p:blipFill>
        <p:spPr bwMode="auto">
          <a:xfrm>
            <a:off x="6424562" y="1437370"/>
            <a:ext cx="4795234" cy="35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0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5728</TotalTime>
  <Words>62</Words>
  <Application>Microsoft Office PowerPoint</Application>
  <PresentationFormat>Geniş ekran</PresentationFormat>
  <Paragraphs>10</Paragraphs>
  <Slides>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Emir Buhari SOYLU</dc:creator>
  <cp:lastModifiedBy>Ismail KANDEMİR</cp:lastModifiedBy>
  <cp:revision>707</cp:revision>
  <cp:lastPrinted>2024-08-28T08:14:34Z</cp:lastPrinted>
  <dcterms:created xsi:type="dcterms:W3CDTF">2019-10-04T08:25:30Z</dcterms:created>
  <dcterms:modified xsi:type="dcterms:W3CDTF">2026-05-22T08:25:04Z</dcterms:modified>
</cp:coreProperties>
</file>